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1"/>
  </p:notesMasterIdLst>
  <p:sldIdLst>
    <p:sldId id="257" r:id="rId2"/>
    <p:sldId id="270" r:id="rId3"/>
    <p:sldId id="278" r:id="rId4"/>
    <p:sldId id="280" r:id="rId5"/>
    <p:sldId id="260" r:id="rId6"/>
    <p:sldId id="261" r:id="rId7"/>
    <p:sldId id="258" r:id="rId8"/>
    <p:sldId id="283" r:id="rId9"/>
    <p:sldId id="271" r:id="rId10"/>
    <p:sldId id="284" r:id="rId11"/>
    <p:sldId id="263" r:id="rId12"/>
    <p:sldId id="273" r:id="rId13"/>
    <p:sldId id="274" r:id="rId14"/>
    <p:sldId id="265" r:id="rId15"/>
    <p:sldId id="275" r:id="rId16"/>
    <p:sldId id="276" r:id="rId17"/>
    <p:sldId id="267" r:id="rId18"/>
    <p:sldId id="277" r:id="rId19"/>
    <p:sldId id="269" r:id="rId20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5309" y="2447473"/>
            <a:ext cx="4841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</a:t>
            </a:r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연애해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B711166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장혜리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49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3335" y="1385651"/>
            <a:ext cx="860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시 신규 유저는 프로필 정보를 기입해야 합니다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7057" y="1002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1BC14F-0A04-4AA6-AC94-C5F9104A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6" y="1970426"/>
            <a:ext cx="2074247" cy="44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7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53912" y="43739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매칭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6134" y="1385651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근처 유저 정보를 마커로 표시합니다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2444" y="10027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인근 유저 매칭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2C9D5B6D-74A0-4D64-894D-D77C736C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92" y="1970426"/>
            <a:ext cx="2108731" cy="45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53912" y="43739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매칭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9794" y="1385651"/>
            <a:ext cx="1059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마커를 클릭하여 유저 정보를 확인하고 친구 신청을 할 수 있습니다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2438" y="100273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신청</a:t>
            </a:r>
          </a:p>
        </p:txBody>
      </p:sp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C06CD0FC-352B-4B4A-AADB-5FC86044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76" y="1970426"/>
            <a:ext cx="1999647" cy="43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친구관리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50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친구관리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11685" y="1385651"/>
            <a:ext cx="8683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받은 친구 신청을 수락하여 친구를 추가할 수 있습니다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2446" y="100273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받은 친구 신청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0A2EE7-6001-497B-94F8-EEDAA500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63" y="2076402"/>
            <a:ext cx="2114694" cy="45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50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친구관리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9105" y="1385651"/>
            <a:ext cx="9308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친구의 프로필을 확인하거나 친구를 차단할 수 있습니다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7818" y="100273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친구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5E276-DFA5-4340-8581-7A11EC9FB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77" y="2113808"/>
            <a:ext cx="2084416" cy="45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53913" y="43739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80712" y="1385651"/>
            <a:ext cx="6745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채팅을 통해 유저들과 소통할 수 있습니다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7818" y="100273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친구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EA16C-5543-4BCE-8DA4-EFD87882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42" y="1970426"/>
            <a:ext cx="2219220" cy="48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7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44220" y="627893"/>
            <a:ext cx="130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E33FCE-3C41-40A0-9ABD-1DBF896BE8EB}"/>
              </a:ext>
            </a:extLst>
          </p:cNvPr>
          <p:cNvSpPr txBox="1"/>
          <p:nvPr/>
        </p:nvSpPr>
        <p:spPr>
          <a:xfrm>
            <a:off x="1603169" y="2305615"/>
            <a:ext cx="90371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코로나로 인해 외출이 어려워지고 자연스러운 만남의 기회가 줄어들면서 소셜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데이팅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앱이 인기를 끌고 있습니다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저희는 기존 소셜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데이팅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앱 시스템에 최근 유행하고 있는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 </a:t>
            </a:r>
          </a:p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성격유형을 결합하여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소개팅 앱을 개발하였습니다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82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17190" y="627893"/>
            <a:ext cx="1157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DATABASE] MySQL이란 + 명령어">
            <a:extLst>
              <a:ext uri="{FF2B5EF4-FFF2-40B4-BE49-F238E27FC236}">
                <a16:creationId xmlns:a16="http://schemas.microsoft.com/office/drawing/2014/main" id="{7A351157-ED9E-473C-B867-29FD0ACB08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26" y="4858963"/>
            <a:ext cx="1024532" cy="53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Firebase Brand Guidelines">
            <a:extLst>
              <a:ext uri="{FF2B5EF4-FFF2-40B4-BE49-F238E27FC236}">
                <a16:creationId xmlns:a16="http://schemas.microsoft.com/office/drawing/2014/main" id="{2000FA1D-DB96-440A-B873-61733E2E52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37" y="4889870"/>
            <a:ext cx="1370866" cy="491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Android Studio 4.1 Leaves Beta With Integrated Emulator And Enhanced  TensorFlow Lite Support • S3 Android News">
            <a:extLst>
              <a:ext uri="{FF2B5EF4-FFF2-40B4-BE49-F238E27FC236}">
                <a16:creationId xmlns:a16="http://schemas.microsoft.com/office/drawing/2014/main" id="{F8F20227-44FD-4F08-A313-25BB3BD780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26" y="2250076"/>
            <a:ext cx="808990" cy="45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56AD3D-2FDD-49B0-BEDC-9A4FBFFD17A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10" y="3651268"/>
            <a:ext cx="912495" cy="41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자바 JAVA 프로그래밍 - 응용SW 엔지니어링 강남">
            <a:extLst>
              <a:ext uri="{FF2B5EF4-FFF2-40B4-BE49-F238E27FC236}">
                <a16:creationId xmlns:a16="http://schemas.microsoft.com/office/drawing/2014/main" id="{334EB942-558D-4FE2-B0B9-ECE5BF5B1C4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15463" r="9868" b="21243"/>
          <a:stretch/>
        </p:blipFill>
        <p:spPr bwMode="auto">
          <a:xfrm>
            <a:off x="3361266" y="3637245"/>
            <a:ext cx="915035" cy="438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post-thumbnail">
            <a:extLst>
              <a:ext uri="{FF2B5EF4-FFF2-40B4-BE49-F238E27FC236}">
                <a16:creationId xmlns:a16="http://schemas.microsoft.com/office/drawing/2014/main" id="{FC780AD9-5C46-4EFD-9983-BC3EC900839F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7214" r="16064" b="31205"/>
          <a:stretch/>
        </p:blipFill>
        <p:spPr bwMode="auto">
          <a:xfrm>
            <a:off x="9096963" y="2828219"/>
            <a:ext cx="1351700" cy="523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059991-EF24-48BB-A3BD-53CF1F91C5C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688343" y="4241084"/>
            <a:ext cx="542925" cy="844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A509F-95FB-40CA-BEEA-D419D5FD3E9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231268" y="4266076"/>
            <a:ext cx="507365" cy="836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811175-3C20-4E44-AA58-F6CB7CE5E0A4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816487" y="4218471"/>
            <a:ext cx="672464" cy="886638"/>
          </a:xfrm>
          <a:prstGeom prst="rect">
            <a:avLst/>
          </a:prstGeom>
        </p:spPr>
      </p:pic>
      <p:pic>
        <p:nvPicPr>
          <p:cNvPr id="17" name="그림 16" descr="아마존 AWS S3란? AWS S3 Glacier 에서 파일 꺼내는 방법">
            <a:extLst>
              <a:ext uri="{FF2B5EF4-FFF2-40B4-BE49-F238E27FC236}">
                <a16:creationId xmlns:a16="http://schemas.microsoft.com/office/drawing/2014/main" id="{0903D125-406E-4805-8887-5977FC2AD0FF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5610"/>
          <a:stretch/>
        </p:blipFill>
        <p:spPr bwMode="auto">
          <a:xfrm>
            <a:off x="9488951" y="4409141"/>
            <a:ext cx="759241" cy="676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5145CC-4371-44EA-97EA-56BFC0C8402F}"/>
              </a:ext>
            </a:extLst>
          </p:cNvPr>
          <p:cNvSpPr txBox="1"/>
          <p:nvPr/>
        </p:nvSpPr>
        <p:spPr>
          <a:xfrm>
            <a:off x="7476420" y="3849139"/>
            <a:ext cx="1633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60" name="Picture 12" descr="Git unstaged changes, untracked file 제거하기 - Wonjerry">
            <a:extLst>
              <a:ext uri="{FF2B5EF4-FFF2-40B4-BE49-F238E27FC236}">
                <a16:creationId xmlns:a16="http://schemas.microsoft.com/office/drawing/2014/main" id="{4020C8C6-B608-4267-B7BD-934DF478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71" y="2845242"/>
            <a:ext cx="1437913" cy="5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69D4E4-2EA3-4E98-8866-93672F0D27B3}"/>
              </a:ext>
            </a:extLst>
          </p:cNvPr>
          <p:cNvSpPr txBox="1"/>
          <p:nvPr/>
        </p:nvSpPr>
        <p:spPr>
          <a:xfrm>
            <a:off x="7285473" y="2431414"/>
            <a:ext cx="119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CI/CD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B3E90-AF0C-4677-AADF-0796399D7D9F}"/>
              </a:ext>
            </a:extLst>
          </p:cNvPr>
          <p:cNvSpPr txBox="1"/>
          <p:nvPr/>
        </p:nvSpPr>
        <p:spPr>
          <a:xfrm>
            <a:off x="2220035" y="3220115"/>
            <a:ext cx="289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Language &amp; Framework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321B38-F251-4CEE-BC74-41C00F569883}"/>
              </a:ext>
            </a:extLst>
          </p:cNvPr>
          <p:cNvSpPr txBox="1"/>
          <p:nvPr/>
        </p:nvSpPr>
        <p:spPr>
          <a:xfrm>
            <a:off x="2249011" y="1899359"/>
            <a:ext cx="1533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64" name="Picture 16" descr="IntelliJ에서 OpenJDK 11 설정하기">
            <a:extLst>
              <a:ext uri="{FF2B5EF4-FFF2-40B4-BE49-F238E27FC236}">
                <a16:creationId xmlns:a16="http://schemas.microsoft.com/office/drawing/2014/main" id="{9D55667E-B0D6-419C-ADCE-EC64C78D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54" y="2264988"/>
            <a:ext cx="1716175" cy="4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F35256-5AC0-4312-900E-06F1495814DC}"/>
              </a:ext>
            </a:extLst>
          </p:cNvPr>
          <p:cNvSpPr txBox="1"/>
          <p:nvPr/>
        </p:nvSpPr>
        <p:spPr>
          <a:xfrm>
            <a:off x="2212632" y="4497036"/>
            <a:ext cx="2282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81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99ADE1D-1506-4D39-A348-6BFC06463D02}"/>
              </a:ext>
            </a:extLst>
          </p:cNvPr>
          <p:cNvSpPr/>
          <p:nvPr/>
        </p:nvSpPr>
        <p:spPr>
          <a:xfrm>
            <a:off x="7174614" y="1725877"/>
            <a:ext cx="2417540" cy="314614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D0CEC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44169B6-DBFD-416A-A00E-7D2E5E6C4567}"/>
              </a:ext>
            </a:extLst>
          </p:cNvPr>
          <p:cNvSpPr/>
          <p:nvPr/>
        </p:nvSpPr>
        <p:spPr>
          <a:xfrm>
            <a:off x="7174614" y="4944158"/>
            <a:ext cx="2417540" cy="148833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D0CEC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0B8D47-469D-422F-8E59-C406A3CBE3ED}"/>
              </a:ext>
            </a:extLst>
          </p:cNvPr>
          <p:cNvSpPr/>
          <p:nvPr/>
        </p:nvSpPr>
        <p:spPr>
          <a:xfrm>
            <a:off x="2330944" y="4683473"/>
            <a:ext cx="2417540" cy="181500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D0CEC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A28A97-4192-4438-B944-6D166275C028}"/>
              </a:ext>
            </a:extLst>
          </p:cNvPr>
          <p:cNvSpPr/>
          <p:nvPr/>
        </p:nvSpPr>
        <p:spPr>
          <a:xfrm>
            <a:off x="2330944" y="1506255"/>
            <a:ext cx="2417540" cy="148833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D0CEC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8878682-0A72-4909-81E5-33A5DD488093}"/>
              </a:ext>
            </a:extLst>
          </p:cNvPr>
          <p:cNvSpPr/>
          <p:nvPr/>
        </p:nvSpPr>
        <p:spPr>
          <a:xfrm>
            <a:off x="2330944" y="3069965"/>
            <a:ext cx="2417540" cy="148833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rgbClr val="D0CEC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79869" y="627893"/>
            <a:ext cx="2432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 STACK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DATABASE] MySQL이란 + 명령어">
            <a:extLst>
              <a:ext uri="{FF2B5EF4-FFF2-40B4-BE49-F238E27FC236}">
                <a16:creationId xmlns:a16="http://schemas.microsoft.com/office/drawing/2014/main" id="{7A351157-ED9E-473C-B867-29FD0ACB08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913" y="3885493"/>
            <a:ext cx="1024532" cy="53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Firebase Brand Guidelines">
            <a:extLst>
              <a:ext uri="{FF2B5EF4-FFF2-40B4-BE49-F238E27FC236}">
                <a16:creationId xmlns:a16="http://schemas.microsoft.com/office/drawing/2014/main" id="{2000FA1D-DB96-440A-B873-61733E2E52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08" y="2854018"/>
            <a:ext cx="1344569" cy="45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Android Studio 4.1 Leaves Beta With Integrated Emulator And Enhanced  TensorFlow Lite Support • S3 Android News">
            <a:extLst>
              <a:ext uri="{FF2B5EF4-FFF2-40B4-BE49-F238E27FC236}">
                <a16:creationId xmlns:a16="http://schemas.microsoft.com/office/drawing/2014/main" id="{F8F20227-44FD-4F08-A313-25BB3BD780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43" y="2250323"/>
            <a:ext cx="808990" cy="45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56AD3D-2FDD-49B0-BEDC-9A4FBFFD17A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598" y="3814131"/>
            <a:ext cx="912495" cy="41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post-thumbnail">
            <a:extLst>
              <a:ext uri="{FF2B5EF4-FFF2-40B4-BE49-F238E27FC236}">
                <a16:creationId xmlns:a16="http://schemas.microsoft.com/office/drawing/2014/main" id="{FC780AD9-5C46-4EFD-9983-BC3EC900839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17214" r="16064" b="31205"/>
          <a:stretch/>
        </p:blipFill>
        <p:spPr bwMode="auto">
          <a:xfrm>
            <a:off x="2603945" y="5793878"/>
            <a:ext cx="1340835" cy="5080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059991-EF24-48BB-A3BD-53CF1F91C5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40887" y="3590754"/>
            <a:ext cx="542925" cy="844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A509F-95FB-40CA-BEEA-D419D5FD3E9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363823" y="3814131"/>
            <a:ext cx="507365" cy="836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811175-3C20-4E44-AA58-F6CB7CE5E0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951965" y="5274672"/>
            <a:ext cx="664255" cy="946572"/>
          </a:xfrm>
          <a:prstGeom prst="rect">
            <a:avLst/>
          </a:prstGeom>
        </p:spPr>
      </p:pic>
      <p:pic>
        <p:nvPicPr>
          <p:cNvPr id="17" name="그림 16" descr="아마존 AWS S3란? AWS S3 Glacier 에서 파일 꺼내는 방법">
            <a:extLst>
              <a:ext uri="{FF2B5EF4-FFF2-40B4-BE49-F238E27FC236}">
                <a16:creationId xmlns:a16="http://schemas.microsoft.com/office/drawing/2014/main" id="{0903D125-406E-4805-8887-5977FC2AD0FF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5610"/>
          <a:stretch/>
        </p:blipFill>
        <p:spPr bwMode="auto">
          <a:xfrm>
            <a:off x="7390908" y="5552195"/>
            <a:ext cx="759241" cy="676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60" name="Picture 12" descr="Git unstaged changes, untracked file 제거하기 - Wonjerry">
            <a:extLst>
              <a:ext uri="{FF2B5EF4-FFF2-40B4-BE49-F238E27FC236}">
                <a16:creationId xmlns:a16="http://schemas.microsoft.com/office/drawing/2014/main" id="{4020C8C6-B608-4267-B7BD-934DF478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32" y="5227492"/>
            <a:ext cx="1285278" cy="5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51596B-DD44-49C8-AF65-CD72E9004FC9}"/>
              </a:ext>
            </a:extLst>
          </p:cNvPr>
          <p:cNvSpPr txBox="1"/>
          <p:nvPr/>
        </p:nvSpPr>
        <p:spPr>
          <a:xfrm>
            <a:off x="7296050" y="2432067"/>
            <a:ext cx="2282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채팅내역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0A006-4DDA-450C-B1D8-8C3E1C1E07A7}"/>
              </a:ext>
            </a:extLst>
          </p:cNvPr>
          <p:cNvSpPr txBox="1"/>
          <p:nvPr/>
        </p:nvSpPr>
        <p:spPr>
          <a:xfrm>
            <a:off x="7309303" y="3485494"/>
            <a:ext cx="255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데이터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A4DC2D-7D97-4B63-A276-4C223096B476}"/>
              </a:ext>
            </a:extLst>
          </p:cNvPr>
          <p:cNvSpPr txBox="1"/>
          <p:nvPr/>
        </p:nvSpPr>
        <p:spPr>
          <a:xfrm>
            <a:off x="7317473" y="5146794"/>
            <a:ext cx="149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스토리지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ACBF94-6644-4D04-8C4C-38F3DA6FD382}"/>
              </a:ext>
            </a:extLst>
          </p:cNvPr>
          <p:cNvSpPr txBox="1"/>
          <p:nvPr/>
        </p:nvSpPr>
        <p:spPr>
          <a:xfrm>
            <a:off x="2613099" y="3196630"/>
            <a:ext cx="1141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웹서버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BE335-54B5-4D80-A135-3D726B7D6E4D}"/>
              </a:ext>
            </a:extLst>
          </p:cNvPr>
          <p:cNvSpPr txBox="1"/>
          <p:nvPr/>
        </p:nvSpPr>
        <p:spPr>
          <a:xfrm>
            <a:off x="2603945" y="4759694"/>
            <a:ext cx="104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41C5E-A308-4EF9-A310-80385015A04A}"/>
              </a:ext>
            </a:extLst>
          </p:cNvPr>
          <p:cNvSpPr txBox="1"/>
          <p:nvPr/>
        </p:nvSpPr>
        <p:spPr>
          <a:xfrm>
            <a:off x="2604455" y="1808553"/>
            <a:ext cx="183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BF5BC-57A3-4D79-80C2-4A1E2B26B986}"/>
              </a:ext>
            </a:extLst>
          </p:cNvPr>
          <p:cNvSpPr txBox="1"/>
          <p:nvPr/>
        </p:nvSpPr>
        <p:spPr>
          <a:xfrm>
            <a:off x="7304694" y="1927195"/>
            <a:ext cx="2282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DBMS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친구관리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49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76197" y="1385651"/>
            <a:ext cx="895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방식으로 구글 및 페이스북 로그인을 지원합니다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7054" y="1002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로그인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E97DBDE-24CD-4E00-96C4-651F884CE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4" y="1970426"/>
            <a:ext cx="2202000" cy="47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49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76197" y="1385651"/>
            <a:ext cx="895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방식으로 구글 및 페이스북 로그인을 지원합니다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7054" y="1002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로그인</a:t>
            </a:r>
          </a:p>
        </p:txBody>
      </p:sp>
      <p:pic>
        <p:nvPicPr>
          <p:cNvPr id="14" name="그림 1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C53384AD-A80F-4144-8352-39C9E562C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4" y="1970426"/>
            <a:ext cx="2201999" cy="47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9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07049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53335" y="1385651"/>
            <a:ext cx="8600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시 신규 유저는 프로필 정보를 기입해야 합니다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7057" y="1002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생성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D76FF6-0528-491A-B3C4-76C09546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6" y="1970426"/>
            <a:ext cx="2074247" cy="44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020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219</Words>
  <Application>Microsoft Office PowerPoint</Application>
  <PresentationFormat>와이드스크린</PresentationFormat>
  <Paragraphs>75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ExtraBold</vt:lpstr>
      <vt:lpstr>Arial</vt:lpstr>
      <vt:lpstr>나눔스퀘어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장 혜리</cp:lastModifiedBy>
  <cp:revision>68</cp:revision>
  <dcterms:created xsi:type="dcterms:W3CDTF">2017-05-29T09:12:16Z</dcterms:created>
  <dcterms:modified xsi:type="dcterms:W3CDTF">2021-05-28T18:34:14Z</dcterms:modified>
</cp:coreProperties>
</file>